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  <p:sldMasterId id="2147483650" r:id="rId2"/>
    <p:sldMasterId id="2147484049" r:id="rId3"/>
  </p:sldMasterIdLst>
  <p:notesMasterIdLst>
    <p:notesMasterId r:id="rId10"/>
  </p:notesMasterIdLst>
  <p:handoutMasterIdLst>
    <p:handoutMasterId r:id="rId11"/>
  </p:handoutMasterIdLst>
  <p:sldIdLst>
    <p:sldId id="593" r:id="rId4"/>
    <p:sldId id="590" r:id="rId5"/>
    <p:sldId id="595" r:id="rId6"/>
    <p:sldId id="592" r:id="rId7"/>
    <p:sldId id="597" r:id="rId8"/>
    <p:sldId id="59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C2C84"/>
    <a:srgbClr val="181848"/>
    <a:srgbClr val="000000"/>
    <a:srgbClr val="FF3300"/>
    <a:srgbClr val="390EB2"/>
    <a:srgbClr val="827357"/>
    <a:srgbClr val="00A4DE"/>
    <a:srgbClr val="FF8E1D"/>
    <a:srgbClr val="EE7700"/>
    <a:srgbClr val="E271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32" autoAdjust="0"/>
    <p:restoredTop sz="99288" autoAdjust="0"/>
  </p:normalViewPr>
  <p:slideViewPr>
    <p:cSldViewPr>
      <p:cViewPr>
        <p:scale>
          <a:sx n="90" d="100"/>
          <a:sy n="90" d="100"/>
        </p:scale>
        <p:origin x="-600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5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18A59-AC3C-4236-A774-9FB4BBCF8A6F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5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10F4C-4446-4DDF-A766-A933C81E5B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8183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5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1413" y="684213"/>
            <a:ext cx="4575175" cy="3430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1" y="4343399"/>
            <a:ext cx="5486400" cy="411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5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2D2401-D2F1-4239-AE03-EA9BD7A8A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402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2D2401-D2F1-4239-AE03-EA9BD7A8A76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762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2D2401-D2F1-4239-AE03-EA9BD7A8A76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62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5925A202-95E0-44B1-8F5A-25BF5FBD1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2131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2C71D-AD85-4012-886A-59A3CF33C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877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47C0F-ED8F-4840-A442-D660A7122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9402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313556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05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3534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1111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6140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8047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5449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74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13299-1300-4D75-842E-50AC6B75C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4270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7472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1782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8379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6560660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89186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5070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916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34311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09046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4A3EB-E81D-466C-9F08-12674BEDD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65507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7865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2299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3872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2805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7EEFF-5762-48C6-8834-2751B36D6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306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FCAAC-DB70-4CFB-8994-14257380C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429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3796B-8CE3-43AA-8316-7ACBBD29C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4768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23C3B-FD12-4F94-B697-63BD0B77F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485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6DC92-F0E3-4A19-8A13-8354C9C20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333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2FC51-15D0-469D-BD44-C95E9C18A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888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6A715FCE-10D5-47DA-B79A-B4465D918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513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D23C3B-FD12-4F94-B697-63BD0B77F12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60761"/>
            <a:ext cx="2691106" cy="11740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92249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Сабинского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проведенным мероприятиям в рамках Года родных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народного единства за  февраль 2021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8799258"/>
              </p:ext>
            </p:extLst>
          </p:nvPr>
        </p:nvGraphicFramePr>
        <p:xfrm>
          <a:off x="107504" y="1412776"/>
          <a:ext cx="8784976" cy="720080"/>
        </p:xfrm>
        <a:graphic>
          <a:graphicData uri="http://schemas.openxmlformats.org/drawingml/2006/table">
            <a:tbl>
              <a:tblPr firstRow="1" firstCol="1" bandRow="1"/>
              <a:tblGrid>
                <a:gridCol w="1709610">
                  <a:extLst>
                    <a:ext uri="{9D8B030D-6E8A-4147-A177-3AD203B41FA5}">
                      <a16:colId xmlns:a16="http://schemas.microsoft.com/office/drawing/2014/main" xmlns="" val="2597717819"/>
                    </a:ext>
                  </a:extLst>
                </a:gridCol>
                <a:gridCol w="2412057">
                  <a:extLst>
                    <a:ext uri="{9D8B030D-6E8A-4147-A177-3AD203B41FA5}">
                      <a16:colId xmlns:a16="http://schemas.microsoft.com/office/drawing/2014/main" xmlns="" val="3945111511"/>
                    </a:ext>
                  </a:extLst>
                </a:gridCol>
                <a:gridCol w="2094169">
                  <a:extLst>
                    <a:ext uri="{9D8B030D-6E8A-4147-A177-3AD203B41FA5}">
                      <a16:colId xmlns:a16="http://schemas.microsoft.com/office/drawing/2014/main" xmlns="" val="1054966823"/>
                    </a:ext>
                  </a:extLst>
                </a:gridCol>
                <a:gridCol w="2569140">
                  <a:extLst>
                    <a:ext uri="{9D8B030D-6E8A-4147-A177-3AD203B41FA5}">
                      <a16:colId xmlns:a16="http://schemas.microsoft.com/office/drawing/2014/main" xmlns="" val="240070059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tt-RU" sz="12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tt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мероприятий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(едини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 (чел.)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от общего количества детей (%)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2271601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3820 чел.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1004196"/>
              </p:ext>
            </p:extLst>
          </p:nvPr>
        </p:nvGraphicFramePr>
        <p:xfrm>
          <a:off x="264325" y="2204864"/>
          <a:ext cx="8784976" cy="4524261"/>
        </p:xfrm>
        <a:graphic>
          <a:graphicData uri="http://schemas.openxmlformats.org/drawingml/2006/table">
            <a:tbl>
              <a:tblPr firstRow="1" firstCol="1" bandRow="1"/>
              <a:tblGrid>
                <a:gridCol w="928493">
                  <a:extLst>
                    <a:ext uri="{9D8B030D-6E8A-4147-A177-3AD203B41FA5}">
                      <a16:colId xmlns:a16="http://schemas.microsoft.com/office/drawing/2014/main" xmlns="" val="4263517927"/>
                    </a:ext>
                  </a:extLst>
                </a:gridCol>
                <a:gridCol w="1268883">
                  <a:extLst>
                    <a:ext uri="{9D8B030D-6E8A-4147-A177-3AD203B41FA5}">
                      <a16:colId xmlns:a16="http://schemas.microsoft.com/office/drawing/2014/main" xmlns="" val="97294494"/>
                    </a:ext>
                  </a:extLst>
                </a:gridCol>
                <a:gridCol w="900537">
                  <a:extLst>
                    <a:ext uri="{9D8B030D-6E8A-4147-A177-3AD203B41FA5}">
                      <a16:colId xmlns:a16="http://schemas.microsoft.com/office/drawing/2014/main" xmlns="" val="3239467607"/>
                    </a:ext>
                  </a:extLst>
                </a:gridCol>
                <a:gridCol w="5687063">
                  <a:extLst>
                    <a:ext uri="{9D8B030D-6E8A-4147-A177-3AD203B41FA5}">
                      <a16:colId xmlns:a16="http://schemas.microsoft.com/office/drawing/2014/main" xmlns="" val="1022173367"/>
                    </a:ext>
                  </a:extLst>
                </a:gridCol>
              </a:tblGrid>
              <a:tr h="4602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мероприятии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1141137"/>
                  </a:ext>
                </a:extLst>
              </a:tr>
              <a:tr h="123623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tt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tt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онкурс «Лучший </a:t>
                      </a:r>
                      <a:r>
                        <a:rPr lang="tt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национальный уголок</a:t>
                      </a:r>
                      <a:r>
                        <a:rPr lang="tt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3820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рамках конкурса в ОО района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были устроены выставки с элементами культур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разных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народов.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Каждый экспонат наглядно отражает традиционную национальную культуру. Это образцы современного татарского костюма и предметы интерьера, в том числе подушки, традиционная обувь – сшитые из цветной кожи ичиги и тапочки с мягкой и жесткой подошвой, а также кожаные подушки с растительным орнаментом. Также на выставке были оформлены уголки по татарским национальным блюдам, изделия из мозаики с народными орнаментами.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5598374"/>
                  </a:ext>
                </a:extLst>
              </a:tr>
              <a:tr h="82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Встреча </a:t>
                      </a: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редакцией издания “Көмеш кыңгырау”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2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На базе МБОУ “Шеморданский ли</a:t>
                      </a:r>
                      <a:r>
                        <a:rPr lang="ru-RU" sz="1200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цей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» 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совместно с детской библиотекой поселка Шемордан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прошла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tt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творческая встреча учащихся (1-4 классы)</a:t>
                      </a:r>
                      <a:r>
                        <a:rPr lang="tt-RU" sz="12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редакцией издания “Көмеш кыңгырау”</a:t>
                      </a:r>
                      <a:r>
                        <a:rPr lang="tt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tt-RU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5132087"/>
                  </a:ext>
                </a:extLst>
              </a:tr>
              <a:tr h="822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НПК  школьников «Шаг в будущее»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учащиеся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4-5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классов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общеобразовательных организаций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участвовали в НПК. Конференция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является итогом учебно-исследовательской деятельности учащихся, выполняемой  в течение    учебного года.</a:t>
                      </a:r>
                    </a:p>
                    <a:p>
                      <a:endParaRPr lang="ru-RU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07880080"/>
                  </a:ext>
                </a:extLst>
              </a:tr>
              <a:tr h="1050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Фестиваль детского творчества «Талант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Фест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1000</a:t>
                      </a:r>
                      <a:endParaRPr lang="ru-RU" sz="12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3 по 5 февраля в районном центре детского творчества прошел районный конкурс-фестиваль детского творчества «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ТалантФест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Конкурс открыли 3 февраля участники в номинации «Хореография». 4 февраля на конкурсе выступили участники в номинации «Вокал-соло". 5 февраля на сцене выступили вокально-инструментальные ансамбли.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736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0397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79" y="417528"/>
            <a:ext cx="6132643" cy="34954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ФОТОРЕПОРТАЖ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5436096" y="1625149"/>
            <a:ext cx="2962672" cy="1659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70004996"/>
              </p:ext>
            </p:extLst>
          </p:nvPr>
        </p:nvGraphicFramePr>
        <p:xfrm>
          <a:off x="179512" y="1432675"/>
          <a:ext cx="8784975" cy="5164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5">
                  <a:extLst>
                    <a:ext uri="{9D8B030D-6E8A-4147-A177-3AD203B41FA5}">
                      <a16:colId xmlns:a16="http://schemas.microsoft.com/office/drawing/2014/main" xmlns="" val="3942573181"/>
                    </a:ext>
                  </a:extLst>
                </a:gridCol>
                <a:gridCol w="2928325">
                  <a:extLst>
                    <a:ext uri="{9D8B030D-6E8A-4147-A177-3AD203B41FA5}">
                      <a16:colId xmlns:a16="http://schemas.microsoft.com/office/drawing/2014/main" xmlns="" val="3292023358"/>
                    </a:ext>
                  </a:extLst>
                </a:gridCol>
                <a:gridCol w="2928325">
                  <a:extLst>
                    <a:ext uri="{9D8B030D-6E8A-4147-A177-3AD203B41FA5}">
                      <a16:colId xmlns:a16="http://schemas.microsoft.com/office/drawing/2014/main" xmlns="" val="1467201101"/>
                    </a:ext>
                  </a:extLst>
                </a:gridCol>
              </a:tblGrid>
              <a:tr h="1291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3521896"/>
                  </a:ext>
                </a:extLst>
              </a:tr>
              <a:tr h="1291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725888"/>
                  </a:ext>
                </a:extLst>
              </a:tr>
              <a:tr h="1291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2212867"/>
                  </a:ext>
                </a:extLst>
              </a:tr>
              <a:tr h="12911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9892489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9" y="764704"/>
            <a:ext cx="2765695" cy="2074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51" y="2946776"/>
            <a:ext cx="3170925" cy="1600326"/>
          </a:xfrm>
          <a:prstGeom prst="rect">
            <a:avLst/>
          </a:prstGeom>
        </p:spPr>
      </p:pic>
      <p:pic>
        <p:nvPicPr>
          <p:cNvPr id="1026" name="Picture 2" descr="C:\Users\User\AppData\Local\Temp\Rar$DIa7272.33174\9e820f1fca4c6aeefebd6b1815bb35a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714356"/>
            <a:ext cx="3071834" cy="2113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48" y="4535003"/>
            <a:ext cx="3127728" cy="211284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90"/>
          <a:stretch/>
        </p:blipFill>
        <p:spPr>
          <a:xfrm>
            <a:off x="6127492" y="4572008"/>
            <a:ext cx="3016508" cy="206125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998"/>
          <a:stretch/>
        </p:blipFill>
        <p:spPr>
          <a:xfrm>
            <a:off x="150120" y="2946776"/>
            <a:ext cx="2765695" cy="174504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31" b="13006"/>
          <a:stretch/>
        </p:blipFill>
        <p:spPr>
          <a:xfrm>
            <a:off x="6237568" y="2910515"/>
            <a:ext cx="2758588" cy="16236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452"/>
          <a:stretch/>
        </p:blipFill>
        <p:spPr>
          <a:xfrm>
            <a:off x="150119" y="4797152"/>
            <a:ext cx="2778699" cy="1891289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82" t="39535"/>
          <a:stretch/>
        </p:blipFill>
        <p:spPr bwMode="auto">
          <a:xfrm>
            <a:off x="6100012" y="785794"/>
            <a:ext cx="3043988" cy="208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978109" y="82536"/>
            <a:ext cx="2067638" cy="9020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204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0777" y="0"/>
            <a:ext cx="3995439" cy="6749012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сотрудниками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газеты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Көмеш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кыңгырау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журналисты газеты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Көмеш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кыңгырау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побывали в детском саду «Салават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купере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села Шемордан Сабинского района, лицее и телерадиокомпании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дулкыннары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Шеморданском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лицее встреча началась с мероприятия «По следам истории". На мероприятии учащиеся лицея продемонстрировали гостям представления о традициях и обычаях татарского народа. Угощали татарскими национальными блюдами.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встречи прошла в библиотеке лицея под названием “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Әдәби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кафе”. Через театрализованное мероприятие маленькие читатели “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Көмеш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кыңгырау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познакомились с историей газеты. Дети и сами рассказывали стихи, танцевали и пели. А с сегодняшней жизнью газеты ознакомили главный редактор газеты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Гасимова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ее заместитель Лилия Фаттахова.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прошла в теплой атмосфере. В душе участников остались только положительные эмоции.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76DC92-F0E3-4A19-8A13-8354C9C20A4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2051" name="Picture 3" descr="C:\Users\User\AppData\Local\Temp\Rar$DIa7272.40851\IMG_54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2" y="114387"/>
            <a:ext cx="2341695" cy="3385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AppData\Local\Temp\Rar$DIa7272.39022\IMG_55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1" y="5137009"/>
            <a:ext cx="2418005" cy="16120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AppData\Local\Temp\Rar$DIa7272.25098\IMG_56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275" y="5167914"/>
            <a:ext cx="2371648" cy="1581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AppData\Local\Temp\Rar$DIa7272.9008\IMG_55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320" y="3542519"/>
            <a:ext cx="2391737" cy="15944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ownloads\IMG_549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86" r="24890" b="8140"/>
          <a:stretch/>
        </p:blipFill>
        <p:spPr bwMode="auto">
          <a:xfrm>
            <a:off x="6700409" y="197642"/>
            <a:ext cx="2371648" cy="3302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ownloads\IMG_5459 (1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43"/>
          <a:stretch/>
        </p:blipFill>
        <p:spPr bwMode="auto">
          <a:xfrm>
            <a:off x="129617" y="3542518"/>
            <a:ext cx="2391159" cy="1545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983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1560" y="1105915"/>
            <a:ext cx="8075240" cy="2775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4-конечная звезда 9"/>
          <p:cNvSpPr/>
          <p:nvPr/>
        </p:nvSpPr>
        <p:spPr>
          <a:xfrm>
            <a:off x="1475656" y="1671778"/>
            <a:ext cx="1440160" cy="108012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827584" y="2751899"/>
            <a:ext cx="1506095" cy="1397181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1259632" y="4472730"/>
            <a:ext cx="1481336" cy="118851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6557392" y="1803957"/>
            <a:ext cx="1470992" cy="122784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7169461" y="3046932"/>
            <a:ext cx="1320903" cy="125975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5580112" y="4521244"/>
            <a:ext cx="1589348" cy="121201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493831" y="1344676"/>
            <a:ext cx="444160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конкурса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 района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устроели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с элементами культур разных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народов, где каждый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экспонат наглядно отражает традиционную национальную культуру. Главной задачей конкурса являлось воспитание у школьников уважения к традициям своего народа, его истории, быту, материальной и духовной культуре.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выставке национальные одежды,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интерьера, в том числе подушки, традиционная обувь – сшитые из цветной кожи ичиги и тапочки с мягкой и жесткой подошвой, а также кожаные подушки с растительным орнаментом. Также на выставке были оформлены уголки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блюдам, изделия из мозаики с народными орнаментами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5434" y="2208960"/>
            <a:ext cx="1342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452320" y="3481815"/>
            <a:ext cx="1342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4238" y="137652"/>
            <a:ext cx="2067638" cy="902055"/>
          </a:xfrm>
          <a:prstGeom prst="rect">
            <a:avLst/>
          </a:prstGeom>
        </p:spPr>
      </p:pic>
      <p:pic>
        <p:nvPicPr>
          <p:cNvPr id="2050" name="Picture 2" descr="C:\Users\User\Desktop\Год родных языков\выставка\DSC_0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75" y="5338428"/>
            <a:ext cx="2106283" cy="1404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Год родных языков\выставка\DSC_02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0" y="4998007"/>
            <a:ext cx="2419381" cy="1744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Год родных языков\выставка\DSC_02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434" y="1444683"/>
            <a:ext cx="2146326" cy="1374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Год родных языков\выставка\DSC_027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17"/>
          <a:stretch/>
        </p:blipFill>
        <p:spPr bwMode="auto">
          <a:xfrm>
            <a:off x="40402" y="1362726"/>
            <a:ext cx="2453429" cy="18793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Год родных языков\выставка\DSC_027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434" y="2882995"/>
            <a:ext cx="2175098" cy="1524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Год родных языков\выставка\DSC_02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" y="3346951"/>
            <a:ext cx="2472972" cy="1604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Год родных языков\выставка\DSC_028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689" y="5352550"/>
            <a:ext cx="2106282" cy="1404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88" r="12988"/>
          <a:stretch/>
        </p:blipFill>
        <p:spPr>
          <a:xfrm>
            <a:off x="6889716" y="4472730"/>
            <a:ext cx="2254284" cy="2284008"/>
          </a:xfrm>
          <a:prstGeom prst="rect">
            <a:avLst/>
          </a:prstGeom>
        </p:spPr>
      </p:pic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24349" y="137651"/>
            <a:ext cx="6756794" cy="90205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</a:t>
            </a:r>
            <a:b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«Лучший национальный уголок»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5573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0707" y="45444"/>
            <a:ext cx="3552562" cy="5853113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Конкурс-фестиваль детского творчества "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ТалантФест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3 по 5 февраля в Сабинском муниципальном районном центре детского творчества прошел районный конкурс-фестиваль детского творчества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ТалантФест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посвященный Году родных языков и единства народов. Конкурс открыли 3 февраля участники в номинации «Хореография». В этот день в конкурсе приняли участие 17 танцевальных коллективов образовательных учреждений района. По итогам мероприятия были определены победители в двух возрастных группах. 4 февраля на конкурсе выступили участники в номинации «Вокал-соло". 5 февраля на сцене выступили вокально-инструментальные ансамбли. В этот же день учащиеся представили на суд жюри свое выступление в номинации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Конферанс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».Все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конкурса остались довольны собой, испытали радость от общения со зрителями и получили творческое вдохновение.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76DC92-F0E3-4A19-8A13-8354C9C20A4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98"/>
          <a:stretch/>
        </p:blipFill>
        <p:spPr bwMode="auto">
          <a:xfrm>
            <a:off x="115042" y="215938"/>
            <a:ext cx="2920620" cy="208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840"/>
          <a:stretch/>
        </p:blipFill>
        <p:spPr bwMode="auto">
          <a:xfrm>
            <a:off x="115041" y="2348880"/>
            <a:ext cx="2920621" cy="213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5" descr="https://apf.mail.ru/cgi-bin/readmsg?id=16127890100079203552;0;6&amp;exif=1&amp;full=1&amp;x-email=alfa2802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31"/>
          <a:stretch/>
        </p:blipFill>
        <p:spPr bwMode="auto">
          <a:xfrm>
            <a:off x="139210" y="4595409"/>
            <a:ext cx="2920621" cy="208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8" descr="https://apf.mail.ru/cgi-bin/readmsg?id=16127890100079203552;0;8&amp;exif=1&amp;full=1&amp;x-email=alfa2802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79" r="27471"/>
          <a:stretch/>
        </p:blipFill>
        <p:spPr bwMode="auto">
          <a:xfrm>
            <a:off x="6457783" y="3645024"/>
            <a:ext cx="2597005" cy="3041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1" descr="https://apf.mail.ru/cgi-bin/readmsg?id=16127890100079203552;0;7&amp;exif=1&amp;full=1&amp;x-email=alfa2802%40mail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832" r="35076"/>
          <a:stretch/>
        </p:blipFill>
        <p:spPr bwMode="auto">
          <a:xfrm>
            <a:off x="6444213" y="60777"/>
            <a:ext cx="2605107" cy="34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37214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3252"/>
            <a:ext cx="6500826" cy="493564"/>
          </a:xfrm>
        </p:spPr>
        <p:txBody>
          <a:bodyPr>
            <a:noAutofit/>
          </a:bodyPr>
          <a:lstStyle/>
          <a:p>
            <a:pPr algn="ctr"/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Мероприятия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Сабинского муниципального района запланированные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рамках Года родных языков и народного единства на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март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2021 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42852"/>
            <a:ext cx="2454045" cy="1070634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659924"/>
              </p:ext>
            </p:extLst>
          </p:nvPr>
        </p:nvGraphicFramePr>
        <p:xfrm>
          <a:off x="428596" y="1643050"/>
          <a:ext cx="8247860" cy="4666718"/>
        </p:xfrm>
        <a:graphic>
          <a:graphicData uri="http://schemas.openxmlformats.org/drawingml/2006/table">
            <a:tbl>
              <a:tblPr firstRow="1" firstCol="1" bandRow="1"/>
              <a:tblGrid>
                <a:gridCol w="1047060">
                  <a:extLst>
                    <a:ext uri="{9D8B030D-6E8A-4147-A177-3AD203B41FA5}">
                      <a16:colId xmlns:a16="http://schemas.microsoft.com/office/drawing/2014/main" xmlns="" val="4263517927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9729449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3239467607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xmlns="" val="1022173367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мероприятия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мероприятии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1141137"/>
                  </a:ext>
                </a:extLst>
              </a:tr>
              <a:tr h="57088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Сабинский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</a:t>
                      </a: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Калейдаскоп кул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ьтур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астер-классы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иностранных студентов по родным языкам»</a:t>
                      </a: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05.03.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Республиканский ф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естиваль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родного языка для школьников с участием иностранных студентов Института филологии и межкультурных коммуникаций КФ(П)У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5598374"/>
                  </a:ext>
                </a:extLst>
              </a:tr>
              <a:tr h="719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Республиканская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научно-практическая конференция школьников </a:t>
                      </a:r>
                      <a:r>
                        <a:rPr lang="ru-RU" sz="1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им.А.Каримуллина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25.03.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t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Дистанционная</a:t>
                      </a:r>
                      <a:r>
                        <a:rPr lang="tt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р</a:t>
                      </a:r>
                      <a:r>
                        <a:rPr lang="tt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еспубликанская научно-практическая конференция школьников для учащихся 7-11классов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5132087"/>
                  </a:ext>
                </a:extLst>
              </a:tr>
              <a:tr h="6863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“Каурый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каләм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эзеннән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...”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Март, 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Встреча с редактором отдела новостей радио  Болгар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Люцией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Шарафиевой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базе МБОУ “</a:t>
                      </a:r>
                      <a:r>
                        <a:rPr lang="ru-RU" sz="14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Большекибячинская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СОШ».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07880080"/>
                  </a:ext>
                </a:extLst>
              </a:tr>
              <a:tr h="8916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«Современный учитель татарского языка и литературы»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10.03.2021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1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Районный</a:t>
                      </a:r>
                      <a:r>
                        <a:rPr lang="ru-RU" sz="1400" kern="1200" baseline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семинар</a:t>
                      </a:r>
                      <a:r>
                        <a:rPr lang="ru-RU" sz="1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учителей родного (татарского) языка и литературы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на базе </a:t>
                      </a:r>
                      <a:r>
                        <a:rPr lang="tt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МБОУ “Гимназия пгт. Богатые Сабы”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736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31498836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8096</TotalTime>
  <Words>727</Words>
  <Application>Microsoft Office PowerPoint</Application>
  <PresentationFormat>Экран (4:3)</PresentationFormat>
  <Paragraphs>71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шаблон</vt:lpstr>
      <vt:lpstr>1_Оформление по умолчанию</vt:lpstr>
      <vt:lpstr>2_Оформление по умолчанию</vt:lpstr>
      <vt:lpstr>Слайд 1</vt:lpstr>
      <vt:lpstr>ФОТОРЕПОРТАЖ</vt:lpstr>
      <vt:lpstr>Слайд 3</vt:lpstr>
      <vt:lpstr>Муниципальный конкурс   «Лучший национальный уголок»</vt:lpstr>
      <vt:lpstr>Слайд 5</vt:lpstr>
      <vt:lpstr>  Мероприятия  Сабинского муниципального района запланированные в рамках Года родных языков и народного единства на  март 2021 года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по Сабинскому району</dc:title>
  <dc:creator>user15</dc:creator>
  <cp:lastModifiedBy>User</cp:lastModifiedBy>
  <cp:revision>593</cp:revision>
  <cp:lastPrinted>2018-06-25T11:57:30Z</cp:lastPrinted>
  <dcterms:created xsi:type="dcterms:W3CDTF">2013-07-10T19:02:58Z</dcterms:created>
  <dcterms:modified xsi:type="dcterms:W3CDTF">2021-02-22T13:15:50Z</dcterms:modified>
</cp:coreProperties>
</file>